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63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4" r:id="rId16"/>
    <p:sldId id="323" r:id="rId17"/>
    <p:sldId id="325" r:id="rId18"/>
    <p:sldId id="326" r:id="rId19"/>
    <p:sldId id="262" r:id="rId20"/>
    <p:sldId id="292" r:id="rId21"/>
    <p:sldId id="290" r:id="rId22"/>
    <p:sldId id="291" r:id="rId23"/>
    <p:sldId id="264" r:id="rId24"/>
    <p:sldId id="265" r:id="rId25"/>
    <p:sldId id="266" r:id="rId26"/>
    <p:sldId id="267" r:id="rId27"/>
    <p:sldId id="268" r:id="rId28"/>
    <p:sldId id="320" r:id="rId29"/>
    <p:sldId id="282" r:id="rId30"/>
    <p:sldId id="283" r:id="rId31"/>
    <p:sldId id="287" r:id="rId32"/>
    <p:sldId id="286" r:id="rId33"/>
    <p:sldId id="294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284" r:id="rId42"/>
    <p:sldId id="285" r:id="rId43"/>
    <p:sldId id="273" r:id="rId44"/>
    <p:sldId id="274" r:id="rId45"/>
    <p:sldId id="275" r:id="rId46"/>
    <p:sldId id="276" r:id="rId47"/>
    <p:sldId id="277" r:id="rId48"/>
    <p:sldId id="316" r:id="rId49"/>
    <p:sldId id="317" r:id="rId50"/>
    <p:sldId id="278" r:id="rId51"/>
    <p:sldId id="281" r:id="rId52"/>
    <p:sldId id="279" r:id="rId53"/>
    <p:sldId id="280" r:id="rId54"/>
    <p:sldId id="309" r:id="rId55"/>
    <p:sldId id="306" r:id="rId56"/>
    <p:sldId id="308" r:id="rId57"/>
    <p:sldId id="302" r:id="rId58"/>
    <p:sldId id="310" r:id="rId59"/>
    <p:sldId id="312" r:id="rId60"/>
    <p:sldId id="313" r:id="rId61"/>
    <p:sldId id="311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</p14:sldIdLst>
        </p14:section>
        <p14:section name="Verification" id="{E5B5DCDE-CFA4-1947-BCC8-3F053BF92780}">
          <p14:sldIdLst>
            <p14:sldId id="262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Domain Decomposition" id="{0C134014-93F2-B943-9C84-F23FB5D45220}">
          <p14:sldIdLst>
            <p14:sldId id="320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316"/>
            <p14:sldId id="31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6201" autoAdjust="0"/>
  </p:normalViewPr>
  <p:slideViewPr>
    <p:cSldViewPr snapToGrid="0" snapToObjects="1">
      <p:cViewPr>
        <p:scale>
          <a:sx n="85" d="100"/>
          <a:sy n="85" d="100"/>
        </p:scale>
        <p:origin x="-118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79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</a:t>
            </a:r>
            <a:r>
              <a:rPr lang="en-US" baseline="0" smtClean="0"/>
              <a:t>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8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2673</TotalTime>
  <Words>1110</Words>
  <Application>Microsoft Macintosh PowerPoint</Application>
  <PresentationFormat>On-screen Show (4:3)</PresentationFormat>
  <Paragraphs>203</Paragraphs>
  <Slides>61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Verification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Related Work on Multi-GPU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Load Balancing</vt:lpstr>
      <vt:lpstr>METIS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196</cp:revision>
  <dcterms:created xsi:type="dcterms:W3CDTF">2013-11-04T16:11:00Z</dcterms:created>
  <dcterms:modified xsi:type="dcterms:W3CDTF">2013-11-06T12:44:53Z</dcterms:modified>
</cp:coreProperties>
</file>